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3" r:id="rId5"/>
    <p:sldId id="272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27F6F-DF76-4205-A41E-7AA60C0A312C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AFD5D-3533-4D01-A58D-F08A88F8E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180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27F6F-DF76-4205-A41E-7AA60C0A312C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AFD5D-3533-4D01-A58D-F08A88F8E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00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27F6F-DF76-4205-A41E-7AA60C0A312C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AFD5D-3533-4D01-A58D-F08A88F8E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080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27F6F-DF76-4205-A41E-7AA60C0A312C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AFD5D-3533-4D01-A58D-F08A88F8E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002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27F6F-DF76-4205-A41E-7AA60C0A312C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AFD5D-3533-4D01-A58D-F08A88F8E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601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27F6F-DF76-4205-A41E-7AA60C0A312C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AFD5D-3533-4D01-A58D-F08A88F8E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348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27F6F-DF76-4205-A41E-7AA60C0A312C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AFD5D-3533-4D01-A58D-F08A88F8E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603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27F6F-DF76-4205-A41E-7AA60C0A312C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AFD5D-3533-4D01-A58D-F08A88F8E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248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27F6F-DF76-4205-A41E-7AA60C0A312C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AFD5D-3533-4D01-A58D-F08A88F8E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62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27F6F-DF76-4205-A41E-7AA60C0A312C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AFD5D-3533-4D01-A58D-F08A88F8E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21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27F6F-DF76-4205-A41E-7AA60C0A312C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AFD5D-3533-4D01-A58D-F08A88F8E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964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27F6F-DF76-4205-A41E-7AA60C0A312C}" type="datetimeFigureOut">
              <a:rPr lang="en-US" smtClean="0"/>
              <a:t>12/12/2017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AFD5D-3533-4D01-A58D-F08A88F8E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861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ebcache.googleusercontent.com/search?q=cache:Fydp9ebQLyQJ:www.thefreedictionary.com/Messiah+messiah+definition&amp;cd=2&amp;hl=en&amp;ct=clnk&amp;gl=us" TargetMode="External"/><Relationship Id="rId2" Type="http://schemas.openxmlformats.org/officeDocument/2006/relationships/hyperlink" Target="http://www.thefreedictionary.com/Messiah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oogle.com/" TargetMode="External"/><Relationship Id="rId4" Type="http://schemas.openxmlformats.org/officeDocument/2006/relationships/hyperlink" Target="http://www.google.com/search?hl=en&amp;biw=1280&amp;bih=858&amp;q=related:www.thefreedictionary.com/Messiah+messiah+definition&amp;tbo=1&amp;sa=X&amp;ei=FlR7TouXEur10gHb5ODUAg&amp;sqi=2&amp;ved=0CC4QHzAB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911 Conspiracies and </a:t>
            </a:r>
            <a:r>
              <a:rPr lang="en-US" dirty="0" smtClean="0"/>
              <a:t>Antisemitism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895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3200400"/>
            <a:ext cx="26479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1371600" y="1524000"/>
            <a:ext cx="2971800" cy="3352800"/>
          </a:xfrm>
          <a:prstGeom prst="wedgeRectCallout">
            <a:avLst>
              <a:gd name="adj1" fmla="val 107167"/>
              <a:gd name="adj2" fmla="val 423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If the Babylonians attack will we lose our religion and way of life?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663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Deal with Rome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		Rabbi </a:t>
            </a:r>
            <a:r>
              <a:rPr lang="en-US" dirty="0" err="1" smtClean="0"/>
              <a:t>Yochanan</a:t>
            </a:r>
            <a:r>
              <a:rPr lang="en-US" dirty="0" smtClean="0"/>
              <a:t> </a:t>
            </a:r>
            <a:r>
              <a:rPr lang="en-US" dirty="0" err="1" smtClean="0"/>
              <a:t>ben</a:t>
            </a:r>
            <a:r>
              <a:rPr lang="en-US" dirty="0" smtClean="0"/>
              <a:t> </a:t>
            </a:r>
            <a:r>
              <a:rPr lang="en-US" dirty="0" err="1" smtClean="0"/>
              <a:t>Zakkai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Give up political independence to Rome in exchange for…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581400"/>
            <a:ext cx="27813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2342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hlinkClick r:id="rId2"/>
              </a:rPr>
              <a:t>Messiah</a:t>
            </a:r>
            <a:r>
              <a:rPr lang="en-US" b="1" dirty="0" smtClean="0">
                <a:hlinkClick r:id="rId2"/>
              </a:rPr>
              <a:t> - </a:t>
            </a:r>
            <a:r>
              <a:rPr lang="en-US" b="1" i="1" dirty="0" smtClean="0">
                <a:hlinkClick r:id="rId2"/>
              </a:rPr>
              <a:t>definition</a:t>
            </a:r>
            <a:r>
              <a:rPr lang="en-US" b="1" dirty="0" smtClean="0">
                <a:hlinkClick r:id="rId2"/>
              </a:rPr>
              <a:t> of Messiah by the Free Online Dictionary ...</a:t>
            </a:r>
            <a:endParaRPr lang="en-US" b="1" dirty="0" smtClean="0"/>
          </a:p>
          <a:p>
            <a:r>
              <a:rPr lang="en-US" i="1" dirty="0" smtClean="0"/>
              <a:t>www.thefreedictionary.com/</a:t>
            </a:r>
            <a:r>
              <a:rPr lang="en-US" b="1" i="1" dirty="0" smtClean="0"/>
              <a:t>Messiah</a:t>
            </a:r>
            <a:r>
              <a:rPr lang="en-US" dirty="0" smtClean="0"/>
              <a:t> - </a:t>
            </a:r>
            <a:r>
              <a:rPr lang="en-US" dirty="0" err="1" smtClean="0">
                <a:hlinkClick r:id="rId3"/>
              </a:rPr>
              <a:t>Cached</a:t>
            </a:r>
            <a:r>
              <a:rPr lang="en-US" dirty="0" err="1" smtClean="0">
                <a:hlinkClick r:id="rId4"/>
              </a:rPr>
              <a:t>Similar</a:t>
            </a:r>
            <a:endParaRPr lang="en-US" dirty="0" smtClean="0"/>
          </a:p>
          <a:p>
            <a:r>
              <a:rPr lang="en-US" dirty="0" smtClean="0"/>
              <a:t>You +1'd this publicly. </a:t>
            </a:r>
            <a:r>
              <a:rPr lang="en-US" dirty="0" smtClean="0">
                <a:hlinkClick r:id="rId5"/>
              </a:rPr>
              <a:t>Undo</a:t>
            </a:r>
            <a:endParaRPr lang="en-US" dirty="0" smtClean="0"/>
          </a:p>
          <a:p>
            <a:r>
              <a:rPr lang="en-US" dirty="0" smtClean="0"/>
              <a:t>1. also </a:t>
            </a:r>
            <a:r>
              <a:rPr lang="en-US" dirty="0" err="1" smtClean="0"/>
              <a:t>Mes·si·as</a:t>
            </a:r>
            <a:r>
              <a:rPr lang="en-US" dirty="0" smtClean="0"/>
              <a:t> (m -s </a:t>
            </a:r>
            <a:r>
              <a:rPr lang="en-US" dirty="0" err="1" smtClean="0"/>
              <a:t>s</a:t>
            </a:r>
            <a:r>
              <a:rPr lang="en-US" dirty="0" smtClean="0"/>
              <a:t>) The anticipated savior of the Jews. 2. also </a:t>
            </a:r>
            <a:r>
              <a:rPr lang="en-US" dirty="0" err="1" smtClean="0"/>
              <a:t>Messias</a:t>
            </a:r>
            <a:r>
              <a:rPr lang="en-US" dirty="0" smtClean="0"/>
              <a:t> Christianity Jesus. 3. </a:t>
            </a:r>
            <a:r>
              <a:rPr lang="en-US" i="1" dirty="0" smtClean="0"/>
              <a:t>messiah</a:t>
            </a:r>
            <a:r>
              <a:rPr lang="en-US" dirty="0" smtClean="0"/>
              <a:t> One who is anticipated as, regarded as, or professes </a:t>
            </a:r>
            <a:r>
              <a:rPr lang="en-US" b="1" dirty="0" smtClean="0"/>
              <a:t>...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32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"/>
            <a:ext cx="8382000" cy="6615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21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0"/>
            <a:ext cx="8382000" cy="6615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ular Callout 3"/>
          <p:cNvSpPr/>
          <p:nvPr/>
        </p:nvSpPr>
        <p:spPr>
          <a:xfrm>
            <a:off x="1143000" y="304800"/>
            <a:ext cx="2209800" cy="1524000"/>
          </a:xfrm>
          <a:prstGeom prst="wedgeRectCallout">
            <a:avLst>
              <a:gd name="adj1" fmla="val 92960"/>
              <a:gd name="adj2" fmla="val -137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 am the Messiah. I have returned after being crucified on the cross. </a:t>
            </a:r>
            <a:endParaRPr lang="en-US" dirty="0"/>
          </a:p>
        </p:txBody>
      </p:sp>
      <p:sp>
        <p:nvSpPr>
          <p:cNvPr id="5" name="Rectangular Callout 4"/>
          <p:cNvSpPr/>
          <p:nvPr/>
        </p:nvSpPr>
        <p:spPr>
          <a:xfrm>
            <a:off x="228600" y="2971800"/>
            <a:ext cx="1143000" cy="1295400"/>
          </a:xfrm>
          <a:prstGeom prst="wedgeRectCallout">
            <a:avLst>
              <a:gd name="adj1" fmla="val 108077"/>
              <a:gd name="adj2" fmla="val 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 believe him</a:t>
            </a:r>
            <a:endParaRPr lang="en-US" dirty="0"/>
          </a:p>
        </p:txBody>
      </p:sp>
      <p:sp>
        <p:nvSpPr>
          <p:cNvPr id="6" name="Rectangular Callout 5"/>
          <p:cNvSpPr/>
          <p:nvPr/>
        </p:nvSpPr>
        <p:spPr>
          <a:xfrm>
            <a:off x="2133600" y="2133600"/>
            <a:ext cx="1143000" cy="1295400"/>
          </a:xfrm>
          <a:prstGeom prst="wedgeRectCallout">
            <a:avLst>
              <a:gd name="adj1" fmla="val 60877"/>
              <a:gd name="adj2" fmla="val 1250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 believe him</a:t>
            </a:r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3810000" y="2514600"/>
            <a:ext cx="1143000" cy="1295400"/>
          </a:xfrm>
          <a:prstGeom prst="wedgeRectCallout">
            <a:avLst>
              <a:gd name="adj1" fmla="val 73677"/>
              <a:gd name="adj2" fmla="val 819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 believe him</a:t>
            </a:r>
            <a:endParaRPr lang="en-US" dirty="0"/>
          </a:p>
        </p:txBody>
      </p:sp>
      <p:sp>
        <p:nvSpPr>
          <p:cNvPr id="9" name="Rectangular Callout 8"/>
          <p:cNvSpPr/>
          <p:nvPr/>
        </p:nvSpPr>
        <p:spPr>
          <a:xfrm>
            <a:off x="6934200" y="1676400"/>
            <a:ext cx="1143000" cy="1295400"/>
          </a:xfrm>
          <a:prstGeom prst="wedgeRectCallout">
            <a:avLst>
              <a:gd name="adj1" fmla="val -69523"/>
              <a:gd name="adj2" fmla="val 1003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 do not believe him</a:t>
            </a:r>
            <a:endParaRPr lang="en-US" dirty="0"/>
          </a:p>
        </p:txBody>
      </p:sp>
      <p:sp>
        <p:nvSpPr>
          <p:cNvPr id="10" name="Cloud Callout 9"/>
          <p:cNvSpPr/>
          <p:nvPr/>
        </p:nvSpPr>
        <p:spPr>
          <a:xfrm>
            <a:off x="1905000" y="4495800"/>
            <a:ext cx="4572000" cy="1143000"/>
          </a:xfrm>
          <a:prstGeom prst="cloudCallout">
            <a:avLst>
              <a:gd name="adj1" fmla="val 57967"/>
              <a:gd name="adj2" fmla="val -247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Watch the non-believer next to 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19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ROME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143001"/>
            <a:ext cx="7904692" cy="54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3927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Where?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368400"/>
            <a:ext cx="7162800" cy="478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200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Jewish “Crimes”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All descendants of Abraham are guilty</a:t>
            </a:r>
          </a:p>
          <a:p>
            <a:pPr>
              <a:buNone/>
            </a:pPr>
            <a:r>
              <a:rPr lang="en-US" dirty="0" smtClean="0"/>
              <a:t>Defy Religious doctrine (the different path)</a:t>
            </a:r>
          </a:p>
          <a:p>
            <a:pPr>
              <a:buNone/>
            </a:pPr>
            <a:r>
              <a:rPr lang="en-US" dirty="0" smtClean="0"/>
              <a:t>Leeches</a:t>
            </a:r>
          </a:p>
          <a:p>
            <a:pPr>
              <a:buNone/>
            </a:pPr>
            <a:r>
              <a:rPr lang="en-US" dirty="0" smtClean="0"/>
              <a:t>JC incident</a:t>
            </a:r>
          </a:p>
          <a:p>
            <a:pPr>
              <a:buNone/>
            </a:pPr>
            <a:r>
              <a:rPr lang="en-US" dirty="0" smtClean="0"/>
              <a:t>You were not chosen to build God’s nation on Earth</a:t>
            </a:r>
          </a:p>
          <a:p>
            <a:pPr>
              <a:buNone/>
            </a:pP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6705600" y="2971800"/>
            <a:ext cx="1752600" cy="0"/>
          </a:xfrm>
          <a:prstGeom prst="straightConnector1">
            <a:avLst/>
          </a:prstGeom>
          <a:ln w="793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5"/>
          <p:cNvSpPr/>
          <p:nvPr/>
        </p:nvSpPr>
        <p:spPr>
          <a:xfrm>
            <a:off x="7388352" y="960120"/>
            <a:ext cx="1472184" cy="2011680"/>
          </a:xfrm>
          <a:custGeom>
            <a:avLst/>
            <a:gdLst>
              <a:gd name="connsiteX0" fmla="*/ 0 w 1472184"/>
              <a:gd name="connsiteY0" fmla="*/ 2011680 h 2011680"/>
              <a:gd name="connsiteX1" fmla="*/ 1197864 w 1472184"/>
              <a:gd name="connsiteY1" fmla="*/ 521208 h 2011680"/>
              <a:gd name="connsiteX2" fmla="*/ 1472184 w 1472184"/>
              <a:gd name="connsiteY2" fmla="*/ 0 h 2011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2184" h="2011680">
                <a:moveTo>
                  <a:pt x="0" y="2011680"/>
                </a:moveTo>
                <a:cubicBezTo>
                  <a:pt x="476250" y="1434084"/>
                  <a:pt x="952500" y="856488"/>
                  <a:pt x="1197864" y="521208"/>
                </a:cubicBezTo>
                <a:cubicBezTo>
                  <a:pt x="1443228" y="185928"/>
                  <a:pt x="1457706" y="92964"/>
                  <a:pt x="1472184" y="0"/>
                </a:cubicBezTo>
              </a:path>
            </a:pathLst>
          </a:custGeom>
          <a:ln w="793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31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Protocols of Zion 1903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440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1" y="685800"/>
            <a:ext cx="8296468" cy="554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2333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Genesis 12:1–3 </a:t>
            </a:r>
          </a:p>
          <a:p>
            <a:r>
              <a:rPr lang="en-US" b="1" dirty="0" smtClean="0"/>
              <a:t>The Call of Abram </a:t>
            </a:r>
          </a:p>
          <a:p>
            <a:r>
              <a:rPr lang="en-US" b="1" dirty="0" smtClean="0"/>
              <a:t>12</a:t>
            </a:r>
            <a:r>
              <a:rPr lang="en-US" dirty="0" smtClean="0"/>
              <a:t> Now the </a:t>
            </a:r>
            <a:r>
              <a:rPr lang="en-US" cap="small" dirty="0" smtClean="0"/>
              <a:t>Lord</a:t>
            </a:r>
            <a:r>
              <a:rPr lang="en-US" dirty="0" smtClean="0"/>
              <a:t> said to Abram, “Go from your country and your kindred and your father’s house to the land that I will show you. </a:t>
            </a:r>
            <a:r>
              <a:rPr lang="en-US" b="1" baseline="30000" dirty="0" smtClean="0"/>
              <a:t>2 </a:t>
            </a:r>
            <a:r>
              <a:rPr lang="en-US" dirty="0" smtClean="0"/>
              <a:t>And I will make of you a great nation, and I will bless you and make your name great, so that you will be a blessing. </a:t>
            </a:r>
            <a:r>
              <a:rPr lang="en-US" b="1" baseline="30000" dirty="0" smtClean="0"/>
              <a:t>3 </a:t>
            </a:r>
            <a:r>
              <a:rPr lang="en-US" dirty="0" smtClean="0"/>
              <a:t>I will bless those who bless you, and him who dishonors you I will curse, and in you all the families of the earth shall be blessed.”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28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1" y="685800"/>
            <a:ext cx="8296468" cy="554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6405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Image result for call of abraham travel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3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0460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381999" cy="589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414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81000"/>
            <a:ext cx="8200209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57400"/>
            <a:ext cx="313764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>
            <a:off x="1981200" y="4114800"/>
            <a:ext cx="3276600" cy="228600"/>
          </a:xfrm>
          <a:prstGeom prst="straightConnector1">
            <a:avLst/>
          </a:prstGeom>
          <a:ln w="793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90800" y="2438400"/>
            <a:ext cx="3505200" cy="65864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1840" b="1" dirty="0" smtClean="0"/>
              <a:t>Babylonians attack the same area Abraham was asked to go to</a:t>
            </a:r>
            <a:endParaRPr lang="en-US" sz="1840" b="1" dirty="0"/>
          </a:p>
        </p:txBody>
      </p:sp>
    </p:spTree>
    <p:extLst>
      <p:ext uri="{BB962C8B-B14F-4D97-AF65-F5344CB8AC3E}">
        <p14:creationId xmlns:p14="http://schemas.microsoft.com/office/powerpoint/2010/main" val="43761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3200400"/>
            <a:ext cx="26479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1371600" y="1524000"/>
            <a:ext cx="2971800" cy="3352800"/>
          </a:xfrm>
          <a:prstGeom prst="wedgeRectCallout">
            <a:avLst>
              <a:gd name="adj1" fmla="val 107167"/>
              <a:gd name="adj2" fmla="val 423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If the Babylonians attack will we lose our religion and way of life?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695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Roman Empire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295400"/>
            <a:ext cx="6553200" cy="5024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3016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152</Words>
  <Application>Microsoft Office PowerPoint</Application>
  <PresentationFormat>On-screen Show (4:3)</PresentationFormat>
  <Paragraphs>34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911 Conspiracies and Antisemitism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Roman Empire</vt:lpstr>
      <vt:lpstr>PowerPoint Presentation</vt:lpstr>
      <vt:lpstr>The Deal with Rome</vt:lpstr>
      <vt:lpstr>PowerPoint Presentation</vt:lpstr>
      <vt:lpstr>PowerPoint Presentation</vt:lpstr>
      <vt:lpstr>PowerPoint Presentation</vt:lpstr>
      <vt:lpstr>ROME</vt:lpstr>
      <vt:lpstr>Now Where?</vt:lpstr>
      <vt:lpstr>Jewish “Crimes”</vt:lpstr>
      <vt:lpstr>Video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911 and Antisemitism</dc:title>
  <dc:creator>Ramon Quinones</dc:creator>
  <cp:lastModifiedBy>Ramon Quinones</cp:lastModifiedBy>
  <cp:revision>3</cp:revision>
  <dcterms:created xsi:type="dcterms:W3CDTF">2017-12-12T15:32:53Z</dcterms:created>
  <dcterms:modified xsi:type="dcterms:W3CDTF">2017-12-12T17:15:59Z</dcterms:modified>
</cp:coreProperties>
</file>